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334" r:id="rId3"/>
    <p:sldId id="265" r:id="rId4"/>
    <p:sldId id="410" r:id="rId5"/>
    <p:sldId id="407" r:id="rId6"/>
    <p:sldId id="408" r:id="rId7"/>
    <p:sldId id="409" r:id="rId8"/>
    <p:sldId id="411" r:id="rId9"/>
    <p:sldId id="412" r:id="rId10"/>
    <p:sldId id="414" r:id="rId11"/>
    <p:sldId id="413" r:id="rId12"/>
    <p:sldId id="415" r:id="rId13"/>
    <p:sldId id="416" r:id="rId14"/>
    <p:sldId id="259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334"/>
            <p14:sldId id="265"/>
          </p14:sldIdLst>
        </p14:section>
        <p14:section name="Redux-actions" id="{52EFB6D3-75E5-CD4A-92AB-68AE7FECF2B5}">
          <p14:sldIdLst>
            <p14:sldId id="410"/>
            <p14:sldId id="407"/>
            <p14:sldId id="408"/>
            <p14:sldId id="409"/>
            <p14:sldId id="411"/>
            <p14:sldId id="412"/>
            <p14:sldId id="414"/>
            <p14:sldId id="413"/>
            <p14:sldId id="415"/>
            <p14:sldId id="416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19"/>
    <p:restoredTop sz="76965"/>
  </p:normalViewPr>
  <p:slideViewPr>
    <p:cSldViewPr snapToGrid="0">
      <p:cViewPr varScale="1">
        <p:scale>
          <a:sx n="80" d="100"/>
          <a:sy n="80" d="100"/>
        </p:scale>
        <p:origin x="1120" y="184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29" d="100"/>
        <a:sy n="229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nfirebase.io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dux-actions.js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edux-actions.js.org/#installation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edux-actions.js.org/#usage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t2zz/redux-persis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14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Serverless</a:t>
            </a:r>
          </a:p>
          <a:p>
            <a:endParaRPr lang="en-VN" dirty="0"/>
          </a:p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5107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https://rnfirebase.io/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7361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https://redux-actions.js.org/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0949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>
                <a:hlinkClick r:id="rId3"/>
              </a:rPr>
              <a:t>https://redux-actions.js.org/#installation</a:t>
            </a:r>
            <a:endParaRPr lang="en-US" dirty="0"/>
          </a:p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7327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https://redux-actions.js.org/#usage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1195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https://github.com/rt2zz/redux-persist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32627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/rt2zz/</a:t>
            </a:r>
            <a:r>
              <a:rPr lang="en-US" dirty="0" err="1"/>
              <a:t>redux-persist#quickstart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2633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/rt2zz/</a:t>
            </a:r>
            <a:r>
              <a:rPr lang="en-US" dirty="0" err="1"/>
              <a:t>redux-persist#basic-usage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2767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accent2">
                    <a:lumMod val="75000"/>
                  </a:schemeClr>
                </a:solidFill>
              </a:rPr>
              <a:t>Libraries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36E275-613A-9848-A273-F781498B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Redux-persist</a:t>
            </a:r>
            <a:endParaRPr lang="en-V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5887C-95A6-3245-A8DB-646A39181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5C50A3-216E-B340-B786-F66C036FD9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37961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A8FDC6-3871-9C48-93D9-09FE9C8C6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2540BA-59C6-0A4C-9A78-2B171E48B1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B6FC4E-89EE-C740-9BE8-48641402D0AD}"/>
              </a:ext>
            </a:extLst>
          </p:cNvPr>
          <p:cNvSpPr txBox="1"/>
          <p:nvPr/>
        </p:nvSpPr>
        <p:spPr>
          <a:xfrm>
            <a:off x="1235241" y="2244588"/>
            <a:ext cx="4636169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800" dirty="0" err="1"/>
              <a:t>npm</a:t>
            </a:r>
            <a:r>
              <a:rPr lang="en-US" sz="1800" dirty="0"/>
              <a:t> install redux-persist --save</a:t>
            </a:r>
            <a:endParaRPr lang="en-VN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D1C36D-5F8B-F04E-9184-A82A8F850B8D}"/>
              </a:ext>
            </a:extLst>
          </p:cNvPr>
          <p:cNvSpPr txBox="1"/>
          <p:nvPr/>
        </p:nvSpPr>
        <p:spPr>
          <a:xfrm>
            <a:off x="838200" y="1701321"/>
            <a:ext cx="4247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dirty="0"/>
              <a:t>Install redux-persist: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10A476-D2E3-CE43-A789-67415DBA9DE9}"/>
              </a:ext>
            </a:extLst>
          </p:cNvPr>
          <p:cNvSpPr txBox="1"/>
          <p:nvPr/>
        </p:nvSpPr>
        <p:spPr>
          <a:xfrm>
            <a:off x="838200" y="3128211"/>
            <a:ext cx="3573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dirty="0"/>
              <a:t>Install dependencies: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A36D8B-45D2-BA4B-A74D-E814F087CFE0}"/>
              </a:ext>
            </a:extLst>
          </p:cNvPr>
          <p:cNvSpPr txBox="1"/>
          <p:nvPr/>
        </p:nvSpPr>
        <p:spPr>
          <a:xfrm>
            <a:off x="1235241" y="3642502"/>
            <a:ext cx="7198895" cy="8002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 err="1"/>
              <a:t>npm</a:t>
            </a:r>
            <a:r>
              <a:rPr lang="en-US" sz="1800" dirty="0"/>
              <a:t> install @</a:t>
            </a:r>
            <a:r>
              <a:rPr lang="en-US" sz="1800" dirty="0" err="1"/>
              <a:t>callstack</a:t>
            </a:r>
            <a:r>
              <a:rPr lang="en-US" sz="1800" dirty="0"/>
              <a:t>/async-storage –save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 err="1"/>
              <a:t>npm</a:t>
            </a:r>
            <a:r>
              <a:rPr lang="en-US" sz="1800" dirty="0"/>
              <a:t> install --save @react-native-community/async-storage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147713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2FFAE-DA4C-9B40-BDBB-5720E2090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58817C-0466-1947-B66A-FF4DD2CB0D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137B58-BFE3-5946-8B39-947D928003F5}"/>
              </a:ext>
            </a:extLst>
          </p:cNvPr>
          <p:cNvSpPr/>
          <p:nvPr/>
        </p:nvSpPr>
        <p:spPr>
          <a:xfrm>
            <a:off x="1058778" y="1701321"/>
            <a:ext cx="8053137" cy="45243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createStore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'redux'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persistStore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persistReducer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'redux-persist'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AsyncStorage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'@</a:t>
            </a:r>
            <a:r>
              <a:rPr lang="en-US" sz="1800" dirty="0" err="1">
                <a:solidFill>
                  <a:srgbClr val="86B300"/>
                </a:solidFill>
                <a:latin typeface="var(--font-monospace)"/>
              </a:rPr>
              <a:t>callstack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/async-storage'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rootReducer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'./reducers'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Redux persist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persistConfig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key: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'root'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storage: </a:t>
            </a:r>
            <a:r>
              <a:rPr lang="en-US" sz="1800" dirty="0" err="1">
                <a:solidFill>
                  <a:srgbClr val="41A6D9"/>
                </a:solidFill>
                <a:latin typeface="var(--font-monospace)"/>
              </a:rPr>
              <a:t>AsyncStorage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persistedReducer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persistReducer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persistConfig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rootReducer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i="1" dirty="0">
                <a:solidFill>
                  <a:srgbClr val="ABB0B6"/>
                </a:solidFill>
                <a:latin typeface="var(--font-monospace)"/>
              </a:rPr>
              <a:t>// Creates the Redux store using our reducer and the logger and saga </a:t>
            </a:r>
            <a:r>
              <a:rPr lang="en-US" sz="1800" i="1" dirty="0" err="1">
                <a:solidFill>
                  <a:srgbClr val="ABB0B6"/>
                </a:solidFill>
                <a:latin typeface="var(--font-monospace)"/>
              </a:rPr>
              <a:t>middlewares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export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store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createStore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persistedReducer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export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persistor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persistStore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(store)</a:t>
            </a:r>
          </a:p>
        </p:txBody>
      </p:sp>
    </p:spTree>
    <p:extLst>
      <p:ext uri="{BB962C8B-B14F-4D97-AF65-F5344CB8AC3E}">
        <p14:creationId xmlns:p14="http://schemas.microsoft.com/office/powerpoint/2010/main" val="1701846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6296E5-284D-5B43-9908-D901432B2D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13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31CA18-C5E0-BE40-ABE7-8063F5F92CD6}"/>
              </a:ext>
            </a:extLst>
          </p:cNvPr>
          <p:cNvSpPr/>
          <p:nvPr/>
        </p:nvSpPr>
        <p:spPr>
          <a:xfrm>
            <a:off x="838200" y="275516"/>
            <a:ext cx="7359316" cy="64940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{ </a:t>
            </a:r>
            <a:r>
              <a:rPr lang="en-US" sz="1600" dirty="0">
                <a:solidFill>
                  <a:srgbClr val="41A6D9"/>
                </a:solidFill>
                <a:latin typeface="var(--font-monospace)"/>
              </a:rPr>
              <a:t>Provider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}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>
                <a:solidFill>
                  <a:srgbClr val="86B300"/>
                </a:solidFill>
                <a:latin typeface="var(--font-monospace)"/>
              </a:rPr>
              <a:t>'react-redux'</a:t>
            </a:r>
            <a:endParaRPr lang="en-US" sz="16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{ </a:t>
            </a:r>
            <a:r>
              <a:rPr lang="en-US" sz="1600" dirty="0" err="1">
                <a:solidFill>
                  <a:srgbClr val="41A6D9"/>
                </a:solidFill>
                <a:latin typeface="var(--font-monospace)"/>
              </a:rPr>
              <a:t>PersistGate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}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>
                <a:solidFill>
                  <a:srgbClr val="86B300"/>
                </a:solidFill>
                <a:latin typeface="var(--font-monospace)"/>
              </a:rPr>
              <a:t>'redux-persist/lib/integration/react'</a:t>
            </a:r>
            <a:endParaRPr lang="en-US" sz="16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{ store, 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persistor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}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>
                <a:solidFill>
                  <a:srgbClr val="86B300"/>
                </a:solidFill>
                <a:latin typeface="var(--font-monospace)"/>
              </a:rPr>
              <a:t>'./store'</a:t>
            </a:r>
            <a:endParaRPr lang="en-US" sz="16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{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600" dirty="0" err="1">
                <a:solidFill>
                  <a:srgbClr val="41A6D9"/>
                </a:solidFill>
                <a:latin typeface="var(--font-monospace)"/>
              </a:rPr>
              <a:t>HomeScreenContainer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}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>
                <a:solidFill>
                  <a:srgbClr val="86B300"/>
                </a:solidFill>
                <a:latin typeface="var(--font-monospace)"/>
              </a:rPr>
              <a:t>'./containers'</a:t>
            </a:r>
            <a:br>
              <a:rPr lang="en-US" sz="16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export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default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class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>
                <a:solidFill>
                  <a:srgbClr val="41A6D9"/>
                </a:solidFill>
                <a:latin typeface="var(--font-monospace)"/>
              </a:rPr>
              <a:t>App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extends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>
                <a:solidFill>
                  <a:srgbClr val="41A6D9"/>
                </a:solidFill>
                <a:latin typeface="var(--font-monospace)"/>
              </a:rPr>
              <a:t>Component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{</a:t>
            </a:r>
          </a:p>
          <a:p>
            <a:br>
              <a:rPr lang="en-US" sz="16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constructor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(props) {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super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(props);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render() {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6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(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&lt;&gt;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  &lt;</a:t>
            </a:r>
            <a:r>
              <a:rPr lang="en-US" sz="1600" dirty="0" err="1">
                <a:solidFill>
                  <a:srgbClr val="41A6D9"/>
                </a:solidFill>
                <a:latin typeface="var(--font-monospace)"/>
              </a:rPr>
              <a:t>StatusBar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barStyle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=</a:t>
            </a:r>
            <a:r>
              <a:rPr lang="en-US" sz="1600" dirty="0">
                <a:solidFill>
                  <a:srgbClr val="86B300"/>
                </a:solidFill>
                <a:latin typeface="var(--font-monospace)"/>
              </a:rPr>
              <a:t>"dark-content"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/&gt;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  &lt;</a:t>
            </a:r>
            <a:r>
              <a:rPr lang="en-US" sz="1600" dirty="0">
                <a:solidFill>
                  <a:srgbClr val="41A6D9"/>
                </a:solidFill>
                <a:latin typeface="var(--font-monospace)"/>
              </a:rPr>
              <a:t>Provider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store={store}&gt;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    &lt;</a:t>
            </a:r>
            <a:r>
              <a:rPr lang="en-US" sz="1600" dirty="0" err="1">
                <a:solidFill>
                  <a:srgbClr val="41A6D9"/>
                </a:solidFill>
                <a:latin typeface="var(--font-monospace)"/>
              </a:rPr>
              <a:t>PersistGate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loading={(&lt;</a:t>
            </a:r>
            <a:r>
              <a:rPr lang="en-US" sz="1600" dirty="0">
                <a:solidFill>
                  <a:srgbClr val="41A6D9"/>
                </a:solidFill>
                <a:latin typeface="var(--font-monospace)"/>
              </a:rPr>
              <a:t>Text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&gt;</a:t>
            </a:r>
            <a:r>
              <a:rPr lang="en-US" sz="1600" dirty="0">
                <a:solidFill>
                  <a:srgbClr val="41A6D9"/>
                </a:solidFill>
                <a:latin typeface="var(--font-monospace)"/>
              </a:rPr>
              <a:t>Loading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&lt;/</a:t>
            </a:r>
            <a:r>
              <a:rPr lang="en-US" sz="1600" dirty="0">
                <a:solidFill>
                  <a:srgbClr val="41A6D9"/>
                </a:solidFill>
                <a:latin typeface="var(--font-monospace)"/>
              </a:rPr>
              <a:t>Text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&gt;)} 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persistor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={</a:t>
            </a:r>
            <a:r>
              <a:rPr lang="en-US" sz="1600" dirty="0" err="1">
                <a:solidFill>
                  <a:srgbClr val="5C6773"/>
                </a:solidFill>
                <a:latin typeface="var(--font-monospace)"/>
              </a:rPr>
              <a:t>persistor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}&gt;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      &lt;</a:t>
            </a:r>
            <a:r>
              <a:rPr lang="en-US" sz="1600" dirty="0" err="1">
                <a:solidFill>
                  <a:srgbClr val="41A6D9"/>
                </a:solidFill>
                <a:latin typeface="var(--font-monospace)"/>
              </a:rPr>
              <a:t>SafeAreaView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        &lt;</a:t>
            </a:r>
            <a:r>
              <a:rPr lang="en-US" sz="1600" dirty="0" err="1">
                <a:solidFill>
                  <a:srgbClr val="41A6D9"/>
                </a:solidFill>
                <a:latin typeface="var(--font-monospace)"/>
              </a:rPr>
              <a:t>HomeScreenContainer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/&gt;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      &lt;/</a:t>
            </a:r>
            <a:r>
              <a:rPr lang="en-US" sz="1600" dirty="0" err="1">
                <a:solidFill>
                  <a:srgbClr val="41A6D9"/>
                </a:solidFill>
                <a:latin typeface="var(--font-monospace)"/>
              </a:rPr>
              <a:t>SafeAreaView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    &lt;/</a:t>
            </a:r>
            <a:r>
              <a:rPr lang="en-US" sz="1600" dirty="0" err="1">
                <a:solidFill>
                  <a:srgbClr val="41A6D9"/>
                </a:solidFill>
                <a:latin typeface="var(--font-monospace)"/>
              </a:rPr>
              <a:t>PersistGate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  &lt;/</a:t>
            </a:r>
            <a:r>
              <a:rPr lang="en-US" sz="1600" dirty="0">
                <a:solidFill>
                  <a:srgbClr val="41A6D9"/>
                </a:solidFill>
                <a:latin typeface="var(--font-monospace)"/>
              </a:rPr>
              <a:t>Provider</a:t>
            </a:r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  &lt;/&gt;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  );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  }</a:t>
            </a:r>
          </a:p>
          <a:p>
            <a:r>
              <a:rPr lang="en-US" sz="1600" dirty="0">
                <a:solidFill>
                  <a:srgbClr val="5C6773"/>
                </a:solidFill>
                <a:latin typeface="var(--font-monospace)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744142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8677E7-17C2-BE48-96AD-56B267C2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Popular libraries</a:t>
            </a:r>
            <a:endParaRPr lang="en-V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04CEEF-10AC-6C4F-A91A-7706DA59D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63512"/>
            <a:ext cx="10515600" cy="2394487"/>
          </a:xfrm>
        </p:spPr>
        <p:txBody>
          <a:bodyPr/>
          <a:lstStyle/>
          <a:p>
            <a:r>
              <a:rPr lang="en-VN" dirty="0"/>
              <a:t>- Realm Database</a:t>
            </a:r>
          </a:p>
          <a:p>
            <a:r>
              <a:rPr lang="en-VN" dirty="0"/>
              <a:t>- Firebase</a:t>
            </a:r>
          </a:p>
          <a:p>
            <a:r>
              <a:rPr lang="en-VN" dirty="0"/>
              <a:t>- </a:t>
            </a:r>
            <a:r>
              <a:rPr lang="en-VN" dirty="0">
                <a:solidFill>
                  <a:schemeClr val="accent2"/>
                </a:solidFill>
              </a:rPr>
              <a:t>Redux</a:t>
            </a:r>
          </a:p>
          <a:p>
            <a:r>
              <a:rPr lang="en-VN" dirty="0"/>
              <a:t>- Camera</a:t>
            </a:r>
          </a:p>
          <a:p>
            <a:r>
              <a:rPr lang="en-VN" dirty="0"/>
              <a:t>- Map</a:t>
            </a:r>
          </a:p>
          <a:p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09680-18A4-9247-A67C-AF271420E6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98829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09DE3E-1C7E-2947-BCFD-C6E1829CE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Redux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BABE61-B2D6-1F42-9EF1-6F6EEBF8C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Introduction</a:t>
            </a:r>
          </a:p>
          <a:p>
            <a:r>
              <a:rPr lang="en-US" sz="1800" dirty="0">
                <a:solidFill>
                  <a:schemeClr val="tx1"/>
                </a:solidFill>
              </a:rPr>
              <a:t>Basic concepts</a:t>
            </a:r>
          </a:p>
          <a:p>
            <a:r>
              <a:rPr lang="en-US" sz="1800" dirty="0">
                <a:solidFill>
                  <a:schemeClr val="tx1"/>
                </a:solidFill>
              </a:rPr>
              <a:t>Advanced concepts</a:t>
            </a:r>
          </a:p>
          <a:p>
            <a:r>
              <a:rPr lang="en-US" sz="1800" dirty="0">
                <a:solidFill>
                  <a:schemeClr val="accent2"/>
                </a:solidFill>
              </a:rPr>
              <a:t>Additional libraries</a:t>
            </a:r>
            <a:endParaRPr lang="en-VN" sz="1800" dirty="0">
              <a:solidFill>
                <a:schemeClr val="accent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920668-346C-FD47-B213-E7B1CF19AC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22BFF4-635F-6E4B-AB13-232B6B07D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416" y="1536915"/>
            <a:ext cx="3784170" cy="378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076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877A2-2DB8-0740-A7C1-C8029AA75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Redux-actions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1141C-A776-D745-8F8D-53AEA680A2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2281B9-AB88-E740-8C51-DB58E95F72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24394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09070-112D-6543-874A-8EBDDFDF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Install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8852A4-A870-6B46-A2E5-E4D690C4E4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11CDD5-880C-3D41-9780-6A97F0CC8068}"/>
              </a:ext>
            </a:extLst>
          </p:cNvPr>
          <p:cNvSpPr txBox="1"/>
          <p:nvPr/>
        </p:nvSpPr>
        <p:spPr>
          <a:xfrm>
            <a:off x="1171074" y="2432114"/>
            <a:ext cx="7150768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800" dirty="0" err="1"/>
              <a:t>npm</a:t>
            </a:r>
            <a:r>
              <a:rPr lang="en-US" sz="1800" dirty="0"/>
              <a:t> install --save redux-actions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8B441F-6455-B246-BFFF-55DCD5DBD847}"/>
              </a:ext>
            </a:extLst>
          </p:cNvPr>
          <p:cNvSpPr txBox="1"/>
          <p:nvPr/>
        </p:nvSpPr>
        <p:spPr>
          <a:xfrm>
            <a:off x="625642" y="1795656"/>
            <a:ext cx="3641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dirty="0"/>
              <a:t>Using npm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3F8071-B338-E248-A2FC-95F9738B745B}"/>
              </a:ext>
            </a:extLst>
          </p:cNvPr>
          <p:cNvSpPr txBox="1"/>
          <p:nvPr/>
        </p:nvSpPr>
        <p:spPr>
          <a:xfrm>
            <a:off x="625642" y="3295891"/>
            <a:ext cx="3352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dirty="0"/>
              <a:t>Or using yarn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377CEF-3CBF-F84C-A00D-136A6CB28529}"/>
              </a:ext>
            </a:extLst>
          </p:cNvPr>
          <p:cNvSpPr txBox="1"/>
          <p:nvPr/>
        </p:nvSpPr>
        <p:spPr>
          <a:xfrm>
            <a:off x="1171074" y="3818021"/>
            <a:ext cx="5454315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yarn add redux-actions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20559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351EB49-797F-684F-89E4-475521952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Create Actions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C8DCC7-5543-4B4E-B88C-534848B8EA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5BFE16-DFAE-C647-AE5C-03392E07F4AF}"/>
              </a:ext>
            </a:extLst>
          </p:cNvPr>
          <p:cNvSpPr/>
          <p:nvPr/>
        </p:nvSpPr>
        <p:spPr>
          <a:xfrm>
            <a:off x="1299411" y="1973180"/>
            <a:ext cx="7844589" cy="370259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createActions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'redux-actions'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addTodo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toggeTodo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setVisibilityFilter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createActions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ADD_TODO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 (text) =&gt; ({ text }),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TOGGLE_TODO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 (index) =&gt; ({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idx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 index }),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1800" dirty="0">
                <a:solidFill>
                  <a:srgbClr val="41A6D9"/>
                </a:solidFill>
                <a:latin typeface="var(--font-monospace)"/>
              </a:rPr>
              <a:t>SET_VISIBILITY_FILTER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 (filter) =&gt; ({ filter }),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},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prefix: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'app'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45531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0BCDBA-EC5A-974C-8181-FC325C68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Handle Actions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20818F-42AF-EE4A-A688-EC7ED59E23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0875A3-A34D-D34C-A696-B544FB146122}"/>
              </a:ext>
            </a:extLst>
          </p:cNvPr>
          <p:cNvSpPr/>
          <p:nvPr/>
        </p:nvSpPr>
        <p:spPr>
          <a:xfrm>
            <a:off x="1343526" y="2133599"/>
            <a:ext cx="7267074" cy="22467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{ </a:t>
            </a:r>
            <a:r>
              <a:rPr lang="en-US" sz="2000" dirty="0" err="1">
                <a:solidFill>
                  <a:srgbClr val="5C6773"/>
                </a:solidFill>
                <a:latin typeface="var(--font-monospace)"/>
              </a:rPr>
              <a:t>handleActions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} </a:t>
            </a:r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>
                <a:solidFill>
                  <a:srgbClr val="86B300"/>
                </a:solidFill>
                <a:latin typeface="var(--font-monospace)"/>
              </a:rPr>
              <a:t>'redux-actions'</a:t>
            </a:r>
            <a:endParaRPr lang="en-US" sz="20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 err="1">
                <a:solidFill>
                  <a:srgbClr val="5C6773"/>
                </a:solidFill>
                <a:latin typeface="var(--font-monospace)"/>
              </a:rPr>
              <a:t>initState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>
                <a:solidFill>
                  <a:srgbClr val="86B300"/>
                </a:solidFill>
                <a:latin typeface="var(--font-monospace)"/>
              </a:rPr>
              <a:t>'../</a:t>
            </a:r>
            <a:r>
              <a:rPr lang="en-US" sz="2000" dirty="0" err="1">
                <a:solidFill>
                  <a:srgbClr val="86B300"/>
                </a:solidFill>
                <a:latin typeface="var(--font-monospace)"/>
              </a:rPr>
              <a:t>initState</a:t>
            </a:r>
            <a:r>
              <a:rPr lang="en-US" sz="2000" dirty="0">
                <a:solidFill>
                  <a:srgbClr val="86B300"/>
                </a:solidFill>
                <a:latin typeface="var(--font-monospace)"/>
              </a:rPr>
              <a:t>'</a:t>
            </a:r>
            <a:endParaRPr lang="en-US" sz="20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{</a:t>
            </a:r>
          </a:p>
          <a:p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2000" dirty="0" err="1">
                <a:solidFill>
                  <a:srgbClr val="5C6773"/>
                </a:solidFill>
                <a:latin typeface="var(--font-monospace)"/>
              </a:rPr>
              <a:t>addTodo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, </a:t>
            </a:r>
          </a:p>
          <a:p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2000" dirty="0" err="1">
                <a:solidFill>
                  <a:srgbClr val="5C6773"/>
                </a:solidFill>
                <a:latin typeface="var(--font-monospace)"/>
              </a:rPr>
              <a:t>toggeTodo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, </a:t>
            </a:r>
          </a:p>
          <a:p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 </a:t>
            </a:r>
            <a:r>
              <a:rPr lang="en-US" sz="2000" dirty="0" err="1">
                <a:solidFill>
                  <a:srgbClr val="5C6773"/>
                </a:solidFill>
                <a:latin typeface="var(--font-monospace)"/>
              </a:rPr>
              <a:t>setVisibilityFilter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} </a:t>
            </a:r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>
                <a:solidFill>
                  <a:srgbClr val="86B300"/>
                </a:solidFill>
                <a:latin typeface="var(--font-monospace)"/>
              </a:rPr>
              <a:t>'../actions'</a:t>
            </a:r>
            <a:endParaRPr lang="en-US" sz="2000" dirty="0">
              <a:solidFill>
                <a:srgbClr val="5C6773"/>
              </a:solidFill>
              <a:latin typeface="var(--font-monospace)"/>
            </a:endParaRPr>
          </a:p>
        </p:txBody>
      </p:sp>
    </p:spTree>
    <p:extLst>
      <p:ext uri="{BB962C8B-B14F-4D97-AF65-F5344CB8AC3E}">
        <p14:creationId xmlns:p14="http://schemas.microsoft.com/office/powerpoint/2010/main" val="793093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1FFF5E-E813-D04F-BD98-8FCC006E3601}"/>
              </a:ext>
            </a:extLst>
          </p:cNvPr>
          <p:cNvSpPr/>
          <p:nvPr/>
        </p:nvSpPr>
        <p:spPr>
          <a:xfrm>
            <a:off x="629653" y="474345"/>
            <a:ext cx="8273716" cy="59093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export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default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handleActions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[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addTodo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]: (state, { payload: { text } }) =&gt; ({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...state,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state.todos.concat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([{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text,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completed: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false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}])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}),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[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toggeTodo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]: (state, { payload: {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idx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} }) =&gt; 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todos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state.todos.map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((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index)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=&gt;</a:t>
            </a:r>
          </a:p>
          <a:p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     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idx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===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index</a:t>
            </a:r>
          </a:p>
          <a:p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        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?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{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text: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todo.text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completed: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!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todo.completed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        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</a:t>
            </a:r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FF3333"/>
                </a:solidFill>
                <a:latin typeface="var(--font-monospace)"/>
              </a:rPr>
              <a:t>      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);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>
                <a:solidFill>
                  <a:srgbClr val="F2590C"/>
                </a:solidFill>
                <a:latin typeface="var(--font-monospace)"/>
              </a:rPr>
              <a:t>return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({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...state,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todos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})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[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setVisibilityFilter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]: (state, { payload: { filter } }) =&gt; ({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...state,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 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visibilityFilter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: filter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}),</a:t>
            </a:r>
          </a:p>
          <a:p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}, 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initState.app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4F8704-A9C5-3948-A563-291416D288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825819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9BE76C-A1ED-834B-9290-4B3F0978E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Combine Reducers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087D42-C8F3-0948-98D8-974737FB527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E37AD7-BAAD-7546-8031-FCA875767713}"/>
              </a:ext>
            </a:extLst>
          </p:cNvPr>
          <p:cNvSpPr/>
          <p:nvPr/>
        </p:nvSpPr>
        <p:spPr>
          <a:xfrm>
            <a:off x="838200" y="2172705"/>
            <a:ext cx="6096000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{ </a:t>
            </a:r>
            <a:r>
              <a:rPr lang="en-US" sz="2000" dirty="0" err="1">
                <a:solidFill>
                  <a:srgbClr val="5C6773"/>
                </a:solidFill>
                <a:latin typeface="var(--font-monospace)"/>
              </a:rPr>
              <a:t>combineReducers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} </a:t>
            </a:r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>
                <a:solidFill>
                  <a:srgbClr val="86B300"/>
                </a:solidFill>
                <a:latin typeface="var(--font-monospace)"/>
              </a:rPr>
              <a:t>'redux'</a:t>
            </a:r>
            <a:endParaRPr lang="en-US" sz="20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import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 err="1">
                <a:solidFill>
                  <a:srgbClr val="5C6773"/>
                </a:solidFill>
                <a:latin typeface="var(--font-monospace)"/>
              </a:rPr>
              <a:t>appReducer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from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>
                <a:solidFill>
                  <a:srgbClr val="86B300"/>
                </a:solidFill>
                <a:latin typeface="var(--font-monospace)"/>
              </a:rPr>
              <a:t>'./app'</a:t>
            </a:r>
            <a:endParaRPr lang="en-US" sz="2000" dirty="0">
              <a:solidFill>
                <a:srgbClr val="5C6773"/>
              </a:solidFill>
              <a:latin typeface="var(--font-monospace)"/>
            </a:endParaRPr>
          </a:p>
          <a:p>
            <a:br>
              <a:rPr lang="en-US" sz="2000" dirty="0">
                <a:solidFill>
                  <a:srgbClr val="5C6773"/>
                </a:solidFill>
                <a:latin typeface="var(--font-monospace)"/>
              </a:rPr>
            </a:br>
            <a:r>
              <a:rPr lang="en-US" sz="2000" i="1" dirty="0">
                <a:solidFill>
                  <a:srgbClr val="ABB0B6"/>
                </a:solidFill>
                <a:latin typeface="var(--font-monospace)"/>
              </a:rPr>
              <a:t>// Root reducer</a:t>
            </a:r>
            <a:endParaRPr lang="en-US" sz="2000" dirty="0">
              <a:solidFill>
                <a:srgbClr val="5C6773"/>
              </a:solidFill>
              <a:latin typeface="var(--font-monospace)"/>
            </a:endParaRPr>
          </a:p>
          <a:p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 err="1">
                <a:solidFill>
                  <a:srgbClr val="5C6773"/>
                </a:solidFill>
                <a:latin typeface="var(--font-monospace)"/>
              </a:rPr>
              <a:t>rootReducer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= </a:t>
            </a:r>
            <a:r>
              <a:rPr lang="en-US" sz="2000" dirty="0" err="1">
                <a:solidFill>
                  <a:srgbClr val="5C6773"/>
                </a:solidFill>
                <a:latin typeface="var(--font-monospace)"/>
              </a:rPr>
              <a:t>combineReducers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({</a:t>
            </a:r>
          </a:p>
          <a:p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 app: </a:t>
            </a:r>
            <a:r>
              <a:rPr lang="en-US" sz="2000" dirty="0" err="1">
                <a:solidFill>
                  <a:srgbClr val="5C6773"/>
                </a:solidFill>
                <a:latin typeface="var(--font-monospace)"/>
              </a:rPr>
              <a:t>appReducer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})</a:t>
            </a:r>
          </a:p>
          <a:p>
            <a:br>
              <a:rPr lang="en-US" sz="2000" dirty="0">
                <a:solidFill>
                  <a:srgbClr val="5C6773"/>
                </a:solidFill>
                <a:latin typeface="var(--font-monospace)"/>
              </a:rPr>
            </a:br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export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>
                <a:solidFill>
                  <a:srgbClr val="F2590C"/>
                </a:solidFill>
                <a:latin typeface="var(--font-monospace)"/>
              </a:rPr>
              <a:t>default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 </a:t>
            </a:r>
            <a:r>
              <a:rPr lang="en-US" sz="2000" dirty="0" err="1">
                <a:solidFill>
                  <a:srgbClr val="5C6773"/>
                </a:solidFill>
                <a:latin typeface="var(--font-monospace)"/>
              </a:rPr>
              <a:t>rootReducer</a:t>
            </a:r>
            <a:r>
              <a:rPr lang="en-US" sz="2000" dirty="0">
                <a:solidFill>
                  <a:srgbClr val="5C6773"/>
                </a:solidFill>
                <a:latin typeface="var(--font-monospace)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514682586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11168</TotalTime>
  <Words>976</Words>
  <Application>Microsoft Macintosh PowerPoint</Application>
  <PresentationFormat>Widescreen</PresentationFormat>
  <Paragraphs>161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var(--font-monospace)</vt:lpstr>
      <vt:lpstr>Arial</vt:lpstr>
      <vt:lpstr>Calibri</vt:lpstr>
      <vt:lpstr>Times New Roman</vt:lpstr>
      <vt:lpstr>cc_blue</vt:lpstr>
      <vt:lpstr>React Native Basic</vt:lpstr>
      <vt:lpstr>Popular libraries</vt:lpstr>
      <vt:lpstr>Redux</vt:lpstr>
      <vt:lpstr>Redux-actions</vt:lpstr>
      <vt:lpstr>Install</vt:lpstr>
      <vt:lpstr>Create Actions</vt:lpstr>
      <vt:lpstr>Handle Actions</vt:lpstr>
      <vt:lpstr>PowerPoint Presentation</vt:lpstr>
      <vt:lpstr>Combine Reducers</vt:lpstr>
      <vt:lpstr>Redux-persist</vt:lpstr>
      <vt:lpstr>Install</vt:lpstr>
      <vt:lpstr>Usage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101</cp:revision>
  <cp:lastPrinted>2020-04-06T06:57:46Z</cp:lastPrinted>
  <dcterms:created xsi:type="dcterms:W3CDTF">2020-04-06T02:02:09Z</dcterms:created>
  <dcterms:modified xsi:type="dcterms:W3CDTF">2020-08-01T06:01:26Z</dcterms:modified>
</cp:coreProperties>
</file>